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0" r:id="rId4"/>
    <p:sldId id="262" r:id="rId5"/>
    <p:sldId id="305" r:id="rId6"/>
    <p:sldId id="306" r:id="rId7"/>
    <p:sldId id="307" r:id="rId8"/>
    <p:sldId id="308" r:id="rId9"/>
    <p:sldId id="289" r:id="rId10"/>
    <p:sldId id="309" r:id="rId11"/>
    <p:sldId id="310" r:id="rId12"/>
    <p:sldId id="292" r:id="rId13"/>
    <p:sldId id="293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5757"/>
    <a:srgbClr val="FF99FF"/>
    <a:srgbClr val="FF3737"/>
    <a:srgbClr val="FA0000"/>
    <a:srgbClr val="E60000"/>
    <a:srgbClr val="C00000"/>
    <a:srgbClr val="EDF58B"/>
    <a:srgbClr val="DBE6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>
        <p:scale>
          <a:sx n="100" d="100"/>
          <a:sy n="100" d="100"/>
        </p:scale>
        <p:origin x="-51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11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61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71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19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8992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437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08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10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191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74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3366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93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0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</a:t>
            </a:r>
            <a:r>
              <a:rPr lang="ru-RU" sz="15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852359"/>
            <a:ext cx="8636000" cy="1512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79367" y="1076367"/>
            <a:ext cx="1956386" cy="340519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26980" y="4523634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	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подготовки к ОД по физической культуре за счет усовершенствования развивающей предметно-пространственной среды.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67177" y="2852359"/>
            <a:ext cx="2799482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98417" y="4581029"/>
            <a:ext cx="138818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2983" y="1023851"/>
            <a:ext cx="55453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Яковлевского городского округа.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с.Кривцово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 городского округа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сообщения воспитателя детям о подготовке к ОД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до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воспитанников из группы в спортивный зал.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04.03.2020 г.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26.05.2020 г.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98417" y="3128247"/>
            <a:ext cx="69966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1.Временные потери на подготовку к ОД по физической культуре.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2.Возникновение конфликтных ситуаций между детьми во время переодевания к ОД по физической культуре.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3.Отсутствие специального места для хранения спортивного инвентаря.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4.Выполнение дополнительных действий  по подготовке к ОД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5.Отсутствие алгоритма подготовки к  ОД по физической культуре.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 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47650" y="5373216"/>
            <a:ext cx="8621713" cy="1315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84885" y="5514156"/>
            <a:ext cx="174534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857751"/>
            <a:ext cx="8612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1.Устранение временных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создания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подготовки к  ОД по физической культуре.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2.Снижение риска возникновения конфликтных ситуаций.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 мобильного стеллажа для хранения спортивного инвентаря.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Упрощение процесса подготовки  к образовательной деятельности.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19" name="Рисунок 18" descr="C:\Documents and Settings\Администратор\Рабочий стол\P00608-1143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19494" r="19203" b="36168"/>
          <a:stretch/>
        </p:blipFill>
        <p:spPr bwMode="auto">
          <a:xfrm>
            <a:off x="7524328" y="1398797"/>
            <a:ext cx="1268619" cy="806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Documents and Settings\Администратор\Рабочий стол\P00608-1326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4809" r="2349" b="1266"/>
          <a:stretch/>
        </p:blipFill>
        <p:spPr bwMode="auto">
          <a:xfrm>
            <a:off x="7283088" y="3079236"/>
            <a:ext cx="1432198" cy="972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5724" y="1503362"/>
            <a:ext cx="2200274" cy="803275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одготовки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 по физической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 2020г.)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4750" y="2564905"/>
            <a:ext cx="2208212" cy="72280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воспитанникам о подготовке к образовательной деятельности по физической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культуре, мин.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422591"/>
            <a:ext cx="2200274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Наведение порядка воспитанниками в игровых центрах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активности, мин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11809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одготовки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 по физической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 2020г.)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0234" y="2625476"/>
            <a:ext cx="2323829" cy="689223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воспитанникам о подготовке к образовательной деятельности по физической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культуре, мин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795838" y="3429002"/>
            <a:ext cx="2216150" cy="683418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Наведение порядка воспитанниками в игровых центрах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активности, мин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524" y="4280295"/>
            <a:ext cx="2179638" cy="75662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ОД по физической культуре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(переодевание, подготовка инвентаря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93938" y="530120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649291" y="5085183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158749" y="5949280"/>
            <a:ext cx="2135187" cy="648072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воспитанников из группы в спортивный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345531" y="6256191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3716412" y="5949280"/>
            <a:ext cx="752401" cy="576064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795838" y="4232908"/>
            <a:ext cx="2216150" cy="804016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ОД по физической культуре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(переодевание, подготовка инвентаря), мин</a:t>
            </a: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795838" y="5085181"/>
            <a:ext cx="2216150" cy="6107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воспитанников, мин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4795838" y="5949280"/>
            <a:ext cx="2216150" cy="648070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воспитанников из группы в спортивный зал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04063" y="457160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6288" y="5301607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092950" y="6165304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Блок-схема: узел 79"/>
          <p:cNvSpPr/>
          <p:nvPr/>
        </p:nvSpPr>
        <p:spPr>
          <a:xfrm>
            <a:off x="8175625" y="4269740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8175625" y="5850260"/>
            <a:ext cx="793750" cy="613717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58748" y="5093568"/>
            <a:ext cx="2135190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воспитанников,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8204304" y="3469879"/>
            <a:ext cx="833334" cy="63612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8204304" y="5036924"/>
            <a:ext cx="833334" cy="63612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22682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41166" y="4063589"/>
            <a:ext cx="345097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3495" y="1404639"/>
            <a:ext cx="348492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Упрощение процесса подготовки к ОД по физической культуре</a:t>
            </a:r>
          </a:p>
          <a:p>
            <a:pPr marL="228600" indent="-228600" algn="ctr" eaLnBrk="0" hangingPunct="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buFont typeface="+mj-lt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за счёт  визуализации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возникновения конфликтных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79190" y="3631975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1431" y="853603"/>
            <a:ext cx="8597230" cy="2612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01295" y="744726"/>
            <a:ext cx="213773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9292" y="3694588"/>
            <a:ext cx="2179674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680701" y="2746306"/>
            <a:ext cx="12064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Женова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Викторовна,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32768" y="2746306"/>
            <a:ext cx="142718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Минюкова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5324513" y="5542855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Николаевна, воспитатель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442294" y="5632748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Молчанова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Ивановна,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25" name="Рисунок 24" descr="D:\здание ДОУ\IMG_15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b="27389"/>
          <a:stretch/>
        </p:blipFill>
        <p:spPr bwMode="auto">
          <a:xfrm>
            <a:off x="820325" y="1176298"/>
            <a:ext cx="1699680" cy="2151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Minyukova 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55" y="1076796"/>
            <a:ext cx="1106612" cy="156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Molchanova V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33" y="3866636"/>
            <a:ext cx="1218654" cy="16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Documents and Settings\Администратор\Рабочий стол\P00608-133344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5307" r="11406" b="4566"/>
          <a:stretch/>
        </p:blipFill>
        <p:spPr bwMode="auto">
          <a:xfrm>
            <a:off x="5438899" y="3864847"/>
            <a:ext cx="1093869" cy="155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Documents and Settings\Администратор\Рабочий стол\P00608-133841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01" y="1112629"/>
            <a:ext cx="1107323" cy="153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42" y="116632"/>
            <a:ext cx="844602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предметную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«как есть»)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2327" y="980728"/>
            <a:ext cx="8484129" cy="5449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«Оптимизация процесса подготовки к образовательной деятельности по физической культуре»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99" y="2433053"/>
            <a:ext cx="288032" cy="1265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6278" y="2106859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Сообщает воспитанникам о подготовке к образовательной деятельности по физической культуре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(1- 2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6278" y="1752180"/>
            <a:ext cx="596671" cy="33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9949" y="2065907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Наведение порядка воспитанниками в игровых центрах активности  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(8-10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0115" y="1767520"/>
            <a:ext cx="596671" cy="300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31564" y="2683047"/>
            <a:ext cx="468384" cy="1941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91501" y="2683047"/>
            <a:ext cx="520870" cy="207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2371" y="2098855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Подготовка к ОД по физической культуре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(переодевание, подготовка инвентаря)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(15-20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2371" y="1767520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82545" y="4748774"/>
            <a:ext cx="60354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04447" y="4172586"/>
            <a:ext cx="1571581" cy="1282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Построение воспитанников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(1-2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5436" y="3861168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41232"/>
            <a:ext cx="734238" cy="1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44" y="4305109"/>
            <a:ext cx="698410" cy="11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51801" y="4172586"/>
            <a:ext cx="1571581" cy="1282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Переход воспитанников из группы в спортивный зал  </a:t>
            </a:r>
          </a:p>
          <a:p>
            <a:pPr algn="ctr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(1-2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093" y="3861169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09559" y="3424077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36277" y="2382263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99948" y="339458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99949" y="2419532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12371" y="339458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12371" y="2375287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1032" y="5161359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37461" y="451236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45205" y="5131068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31005" y="4499318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6444208" y="4084907"/>
            <a:ext cx="318382" cy="1458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224" y="5591815"/>
            <a:ext cx="5367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1.Временные потери</a:t>
            </a:r>
          </a:p>
          <a:p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2.Отсутствие визуализации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конфликтных ситуаций при переодевании воспитанников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специального места хранения детской спортивной формы</a:t>
            </a:r>
          </a:p>
          <a:p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5.Затруднения при подготовке спортивного инвентаря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– </a:t>
            </a: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26-36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ятно 1 36"/>
          <p:cNvSpPr/>
          <p:nvPr/>
        </p:nvSpPr>
        <p:spPr>
          <a:xfrm>
            <a:off x="3395823" y="329589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Пятно 1 37"/>
          <p:cNvSpPr/>
          <p:nvPr/>
        </p:nvSpPr>
        <p:spPr>
          <a:xfrm>
            <a:off x="4843515" y="329589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6802126" y="3418388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5558199" y="3345290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7163591" y="301991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7154612" y="2288510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7350908" y="2683047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404068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59216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 (описание ситуации «как есть»)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992888" cy="4320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2400" dirty="0"/>
          </a:p>
          <a:p>
            <a:pPr marL="0" indent="0" algn="ctr" eaLnBrk="1" hangingPunct="1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39131" y="1556792"/>
            <a:ext cx="1788652" cy="1581704"/>
            <a:chOff x="1769969" y="0"/>
            <a:chExt cx="1788652" cy="1581704"/>
          </a:xfrm>
        </p:grpSpPr>
        <p:sp>
          <p:nvSpPr>
            <p:cNvPr id="6" name="Трапеция 5"/>
            <p:cNvSpPr/>
            <p:nvPr/>
          </p:nvSpPr>
          <p:spPr>
            <a:xfrm>
              <a:off x="1769969" y="0"/>
              <a:ext cx="1788652" cy="1581704"/>
            </a:xfrm>
            <a:prstGeom prst="trapezoid">
              <a:avLst>
                <a:gd name="adj" fmla="val 565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Трапеция 4"/>
            <p:cNvSpPr/>
            <p:nvPr/>
          </p:nvSpPr>
          <p:spPr>
            <a:xfrm>
              <a:off x="1769969" y="0"/>
              <a:ext cx="1788652" cy="158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44805" y="3138496"/>
            <a:ext cx="3577304" cy="1581704"/>
            <a:chOff x="903403" y="1579205"/>
            <a:chExt cx="3577304" cy="1581704"/>
          </a:xfrm>
        </p:grpSpPr>
        <p:sp>
          <p:nvSpPr>
            <p:cNvPr id="9" name="Трапеция 8"/>
            <p:cNvSpPr/>
            <p:nvPr/>
          </p:nvSpPr>
          <p:spPr>
            <a:xfrm>
              <a:off x="903403" y="1579205"/>
              <a:ext cx="3577304" cy="1581704"/>
            </a:xfrm>
            <a:prstGeom prst="trapezoid">
              <a:avLst>
                <a:gd name="adj" fmla="val 5654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1529431" y="1579205"/>
              <a:ext cx="2325248" cy="158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уровень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9161" y="4720200"/>
            <a:ext cx="5328591" cy="1548662"/>
            <a:chOff x="0" y="3163409"/>
            <a:chExt cx="5328591" cy="1548662"/>
          </a:xfrm>
        </p:grpSpPr>
        <p:sp>
          <p:nvSpPr>
            <p:cNvPr id="12" name="Трапеция 11"/>
            <p:cNvSpPr/>
            <p:nvPr/>
          </p:nvSpPr>
          <p:spPr>
            <a:xfrm>
              <a:off x="0" y="3163409"/>
              <a:ext cx="5328591" cy="1548662"/>
            </a:xfrm>
            <a:prstGeom prst="trapezoid">
              <a:avLst>
                <a:gd name="adj" fmla="val 565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Трапеция 4"/>
            <p:cNvSpPr/>
            <p:nvPr/>
          </p:nvSpPr>
          <p:spPr>
            <a:xfrm>
              <a:off x="932503" y="3163409"/>
              <a:ext cx="3463584" cy="1548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образовательной организации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55576" y="2765465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652" y="429183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5746" y="3753664"/>
            <a:ext cx="360472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1.Временные потери</a:t>
            </a:r>
          </a:p>
          <a:p>
            <a:pPr lvl="0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2.Отсутствие визуализации </a:t>
            </a:r>
          </a:p>
          <a:p>
            <a:pPr lvl="0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Возникновение конфликтных ситуаций при переодевании воспитанников</a:t>
            </a:r>
          </a:p>
          <a:p>
            <a:pPr lvl="0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специального места хранения детской спортивной формы</a:t>
            </a:r>
          </a:p>
          <a:p>
            <a:pPr lvl="0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5.Затруднения при подготовке спортивного инвентаря</a:t>
            </a:r>
          </a:p>
          <a:p>
            <a:pPr marL="342900" indent="-342900">
              <a:buFontTx/>
              <a:buAutoNum type="arabicPeriod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860751" y="565745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1698218" y="565745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483768" y="565745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007013" y="565745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3688765" y="565745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76302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ситуации «как есть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692696"/>
            <a:ext cx="5842992" cy="28803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sz="2000" dirty="0" smtClean="0"/>
              <a:t>Анализ проблем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71840"/>
              </p:ext>
            </p:extLst>
          </p:nvPr>
        </p:nvGraphicFramePr>
        <p:xfrm>
          <a:off x="179512" y="1052736"/>
          <a:ext cx="8712969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44216"/>
                <a:gridCol w="2232248"/>
                <a:gridCol w="1944217"/>
              </a:tblGrid>
              <a:tr h="4357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Проблема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Способ</a:t>
                      </a:r>
                      <a:r>
                        <a:rPr lang="ru-RU" sz="1200" baseline="0" dirty="0" smtClean="0"/>
                        <a:t> решения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Экономия времени, мин.</a:t>
                      </a:r>
                      <a:endParaRPr lang="ru-RU" sz="1200" dirty="0"/>
                    </a:p>
                  </a:txBody>
                  <a:tcPr/>
                </a:tc>
              </a:tr>
              <a:tr h="6100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1.Временные потери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визуализации  игрового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пространства в центрах активности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элементов визуализации игрового пространства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2-4</a:t>
                      </a:r>
                      <a:endParaRPr lang="ru-RU" sz="1200" dirty="0"/>
                    </a:p>
                  </a:txBody>
                  <a:tcPr/>
                </a:tc>
              </a:tr>
              <a:tr h="43578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графика дежурств в центрах активности  для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2-3</a:t>
                      </a:r>
                      <a:endParaRPr lang="ru-RU" sz="1200" dirty="0"/>
                    </a:p>
                  </a:txBody>
                  <a:tcPr/>
                </a:tc>
              </a:tr>
              <a:tr h="4357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2.Отсутствие визуализации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алгоритма переодевания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 переодевания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1-2</a:t>
                      </a:r>
                      <a:endParaRPr lang="ru-RU" sz="1200" dirty="0"/>
                    </a:p>
                  </a:txBody>
                  <a:tcPr/>
                </a:tc>
              </a:tr>
              <a:tr h="78440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алгоритма подготовки инвентаря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ОД по  физической культуре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алгоритма подготовки спортивного инвентаря к ООД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1-2</a:t>
                      </a:r>
                      <a:endParaRPr lang="ru-RU" sz="1200" dirty="0"/>
                    </a:p>
                  </a:txBody>
                  <a:tcPr/>
                </a:tc>
              </a:tr>
              <a:tr h="61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Возникновение конфликтных ситуаций при переодевании воспитанников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Несогласованные</a:t>
                      </a:r>
                      <a:r>
                        <a:rPr lang="ru-RU" sz="1200" b="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действия  детей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комфортного пространства для переодевания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3-4</a:t>
                      </a:r>
                      <a:endParaRPr lang="ru-RU" sz="1200" dirty="0"/>
                    </a:p>
                  </a:txBody>
                  <a:tcPr/>
                </a:tc>
              </a:tr>
              <a:tr h="739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специального места хранения детской спортивной формы</a:t>
                      </a: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Нагромождение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одежды в детских шкафчиках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мобильного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стеллажа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3-4</a:t>
                      </a:r>
                      <a:endParaRPr lang="ru-RU" sz="1200" dirty="0"/>
                    </a:p>
                  </a:txBody>
                  <a:tcPr/>
                </a:tc>
              </a:tr>
              <a:tr h="6100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5.Затруднения при подготовке спортивного инвентаря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Несогласованность действий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алгоритма подготовки спортивного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инвентаря к ОД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2-3</a:t>
                      </a:r>
                      <a:endParaRPr lang="ru-RU" sz="1200" dirty="0"/>
                    </a:p>
                  </a:txBody>
                  <a:tcPr/>
                </a:tc>
              </a:tr>
              <a:tr h="4745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графика ответственных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1-2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3389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42" y="116632"/>
            <a:ext cx="844602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предметную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«</a:t>
            </a:r>
            <a:r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674" y="925175"/>
            <a:ext cx="8484129" cy="54498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 «Оптимизация процесса подготовки к образовательной деятельности по физической культуре»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99" y="2433053"/>
            <a:ext cx="288032" cy="1265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6278" y="2106859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Сообщает воспитанникам о подготовке к образовательной деятельности по физической культуре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(1-2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6278" y="1752180"/>
            <a:ext cx="596671" cy="33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9949" y="2065907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Наведение порядка воспитанниками в игровых центрах активности  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(3-4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0115" y="1767520"/>
            <a:ext cx="596671" cy="300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131564" y="2683047"/>
            <a:ext cx="468384" cy="1941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91501" y="2683047"/>
            <a:ext cx="520870" cy="207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37036" y="2114387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к ОД по физической культуре</a:t>
            </a:r>
          </a:p>
          <a:p>
            <a:pPr lvl="0" algn="ctr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(переодевание, подготовка инвентаря)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(10-12 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2371" y="1767520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82545" y="4748774"/>
            <a:ext cx="60354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04447" y="4172586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Построение воспитанников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(1-2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5436" y="3861168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41232"/>
            <a:ext cx="734238" cy="1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44" y="4305109"/>
            <a:ext cx="698410" cy="11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86093" y="4172586"/>
            <a:ext cx="1571581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Переход воспитанников из группы в спортивный зал  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(1-2  мин)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093" y="3861169"/>
            <a:ext cx="596671" cy="31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09559" y="3424077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36277" y="2382263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99948" y="339458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99949" y="2419532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12371" y="339458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12371" y="2375287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812102" y="5373216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12102" y="4499318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04446" y="5374551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31005" y="4499318"/>
            <a:ext cx="15715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6522827" y="4340501"/>
            <a:ext cx="318382" cy="1458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4220" y="6029360"/>
            <a:ext cx="4179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16– 22 мин.          </a:t>
            </a:r>
          </a:p>
          <a:p>
            <a:pPr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678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558697" y="908720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698559" y="908720"/>
            <a:ext cx="154341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698559" y="3471684"/>
            <a:ext cx="1908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потери времени в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образовательной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физической культуре</a:t>
            </a:r>
          </a:p>
          <a:p>
            <a:pPr lvl="0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279179" y="3506303"/>
            <a:ext cx="2379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образовательной деятельности по физической культуре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540521" y="3561982"/>
            <a:ext cx="2212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визуализацию группового пространства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843807" y="1932425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6037593" y="1995419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C:\Documents and Settings\Администратор\Рабочий стол\P00608-13285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9374" r="1520" b="7089"/>
          <a:stretch/>
        </p:blipFill>
        <p:spPr bwMode="auto">
          <a:xfrm>
            <a:off x="558696" y="1546547"/>
            <a:ext cx="2285111" cy="1601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avatars.mds.yandex.net/get-pdb/27625/48ed1826-9eed-4acd-a2b1-6c6535ab73b8/s120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22409" r="12801" b="22133"/>
          <a:stretch/>
        </p:blipFill>
        <p:spPr bwMode="auto">
          <a:xfrm>
            <a:off x="3279179" y="1489451"/>
            <a:ext cx="2622773" cy="1658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ds04.infourok.ru/uploads/ex/1216/00036d75-e95c39cd/img18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56000" r="6122" b="3825"/>
          <a:stretch/>
        </p:blipFill>
        <p:spPr bwMode="auto">
          <a:xfrm>
            <a:off x="6497159" y="1483608"/>
            <a:ext cx="2255593" cy="1788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51520" y="1697921"/>
            <a:ext cx="8636000" cy="27391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264145"/>
            <a:ext cx="186448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95536" y="1868854"/>
            <a:ext cx="1039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3410724" y="1931186"/>
            <a:ext cx="1078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81387" y="2435697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12134" y="2058684"/>
            <a:ext cx="1591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Разработаны алгоритмы и графики подготовки к ОД по физической культуре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84205"/>
            <a:ext cx="1057340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28" y="5028002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85144" y="4600786"/>
            <a:ext cx="8636000" cy="194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51520" y="5013176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5536" y="5445224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конфликтных ситуаций при переодевании воспитанников</a:t>
            </a: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4412134" y="505996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4813396" y="5537555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Создано комфортное пространство для переодевания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7" y="2428562"/>
            <a:ext cx="1456807" cy="14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6528"/>
              </p:ext>
            </p:extLst>
          </p:nvPr>
        </p:nvGraphicFramePr>
        <p:xfrm>
          <a:off x="6070616" y="3258844"/>
          <a:ext cx="2677848" cy="99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22"/>
                <a:gridCol w="692622"/>
                <a:gridCol w="692622"/>
                <a:gridCol w="599982"/>
              </a:tblGrid>
              <a:tr h="437320">
                <a:tc gridSpan="4">
                  <a:txBody>
                    <a:bodyPr/>
                    <a:lstStyle/>
                    <a:p>
                      <a:r>
                        <a:rPr lang="ru-RU" sz="900" dirty="0" smtClean="0"/>
                        <a:t>Алгоритм переодевания в</a:t>
                      </a:r>
                      <a:r>
                        <a:rPr lang="ru-RU" sz="900" baseline="0" dirty="0" smtClean="0"/>
                        <a:t> спортивную форму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Рисунок 32" descr="C:\Documents and Settings\Администратор\Рабочий стол\S00608-140122(1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7" y="3592469"/>
            <a:ext cx="653910" cy="58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Documents and Settings\Администратор\Рабочий стол\S00608-140153(1)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59" y="3592470"/>
            <a:ext cx="609042" cy="58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Documents and Settings\Администратор\Рабочий стол\S00608-140317(1)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88" y="3615648"/>
            <a:ext cx="515946" cy="54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Documents and Settings\Администратор\Рабочий стол\s120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75" y="3592470"/>
            <a:ext cx="624254" cy="55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Documents and Settings\Администратор\Мои документы\Downloads\IMG-6f8bebe446cd76299baf830b7094a9c0-V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31" y="2195681"/>
            <a:ext cx="992244" cy="8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52" y="5056455"/>
            <a:ext cx="1222360" cy="14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C:\Documents and Settings\Администратор\Мои документы\Downloads\P00610-174318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03" y="5055580"/>
            <a:ext cx="1211530" cy="147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9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66621" y="4077072"/>
            <a:ext cx="8636000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2004423"/>
            <a:ext cx="8636000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8413" y="1594588"/>
            <a:ext cx="186448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6056" y="2303778"/>
            <a:ext cx="152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150749" y="2109648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268118" y="2064826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422402" y="4253725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120526" y="4152418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6776" y="4869160"/>
            <a:ext cx="1850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спортивного инвентаря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27984" y="4506378"/>
            <a:ext cx="19609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алгоритм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спортивного инвентаря к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и  график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</a:t>
            </a:r>
          </a:p>
          <a:p>
            <a:pPr>
              <a:defRPr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051720" y="2488443"/>
            <a:ext cx="1885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специального места хранения детской спортивной формы</a:t>
            </a:r>
          </a:p>
        </p:txBody>
      </p:sp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" y="2164889"/>
            <a:ext cx="1440160" cy="13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Администратор\Рабочий стол\IMG-a957e4bba4f9abcbf3616a592018b7e4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50" y="2215253"/>
            <a:ext cx="1679380" cy="12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C:\Documents and Settings\Администратор\Рабочий стол\572339cs-96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79" y="4253725"/>
            <a:ext cx="110998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Documents and Settings\Администратор\Рабочий стол\02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27755" r="40295" b="16338"/>
          <a:stretch/>
        </p:blipFill>
        <p:spPr bwMode="auto">
          <a:xfrm>
            <a:off x="6589461" y="4190805"/>
            <a:ext cx="1944216" cy="1356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5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903</Words>
  <Application>Microsoft Office PowerPoint</Application>
  <PresentationFormat>Экран (4:3)</PresentationFormat>
  <Paragraphs>302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think-cell Slide</vt:lpstr>
      <vt:lpstr>Паспорт проекта   «ОПТИМИЗАЦИЯ ПРОЦЕССА ПОДГОТОВКИ К ОБРАЗОВАТЕЛЬНОЙ ДЕЯТЕЛЬНОСТИ ПО ФИЗИЧЕСКОЙ КУЛЬТУРЕ»</vt:lpstr>
      <vt:lpstr>Команда проекта </vt:lpstr>
      <vt:lpstr>Введение в предметную область  (описание ситуации «как есть»)</vt:lpstr>
      <vt:lpstr> Введение в предметную область (описание ситуации «как есть») </vt:lpstr>
      <vt:lpstr>Введение в предметную область (описание ситуации «как есть»)</vt:lpstr>
      <vt:lpstr>Введение в предметную область  (описание ситуации «как будет»)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186</cp:revision>
  <cp:lastPrinted>2020-06-10T13:41:25Z</cp:lastPrinted>
  <dcterms:created xsi:type="dcterms:W3CDTF">2018-08-20T14:01:12Z</dcterms:created>
  <dcterms:modified xsi:type="dcterms:W3CDTF">2020-06-10T21:14:58Z</dcterms:modified>
</cp:coreProperties>
</file>